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59" r:id="rId8"/>
    <p:sldId id="260" r:id="rId9"/>
    <p:sldId id="261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3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3975-0BDC-5214-4A54-3618DE5D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739" y="1242061"/>
            <a:ext cx="3680458" cy="2613660"/>
          </a:xfrm>
        </p:spPr>
        <p:txBody>
          <a:bodyPr anchor="b">
            <a:normAutofit/>
          </a:bodyPr>
          <a:lstStyle/>
          <a:p>
            <a:pPr algn="ctr"/>
            <a:r>
              <a:rPr lang="ru-RU" sz="2800"/>
              <a:t>КазНУ им. аль Фараби</a:t>
            </a:r>
            <a:br>
              <a:rPr lang="ru-RU" sz="2800"/>
            </a:br>
            <a:r>
              <a:rPr lang="ru-RU" sz="2800"/>
              <a:t>исторический факультет кафедра истории Казахстана</a:t>
            </a:r>
            <a:endParaRPr lang="ru-KZ" sz="2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792B-8A34-7F5E-CD19-394B17EC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00" y="4114800"/>
            <a:ext cx="3233737" cy="186115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dirty="0"/>
              <a:t>Удербаева С.К. </a:t>
            </a:r>
          </a:p>
          <a:p>
            <a:pPr algn="ctr"/>
            <a:r>
              <a:rPr lang="ru-RU" dirty="0"/>
              <a:t>Лекция по курсу «</a:t>
            </a:r>
            <a:r>
              <a:rPr lang="ru-RU" dirty="0" err="1"/>
              <a:t>Микроистория</a:t>
            </a:r>
            <a:r>
              <a:rPr lang="ru-RU"/>
              <a:t>» для магистрантов специальности «История (7M01601)».</a:t>
            </a:r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BC4B-D532-3D9C-4206-1D996104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4" y="838200"/>
            <a:ext cx="5132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EC1B26-8826-0CDA-C228-3DD9C21D43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753" b="187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D985007-4BEC-6943-BDD7-CA8C83916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687389"/>
            <a:ext cx="3696652" cy="5181599"/>
          </a:xfrm>
        </p:spPr>
        <p:txBody>
          <a:bodyPr/>
          <a:lstStyle/>
          <a:p>
            <a:r>
              <a:rPr lang="ru-RU" sz="2000" b="0" i="0" dirty="0">
                <a:effectLst/>
                <a:latin typeface="Nunito Sans" pitchFamily="2" charset="-52"/>
              </a:rPr>
              <a:t>В отличие от традиционного подхода к антропологии, который определялся стилем работы естественных наук, </a:t>
            </a:r>
            <a:r>
              <a:rPr lang="ru-RU" sz="2000" b="0" i="0" dirty="0" err="1">
                <a:effectLst/>
                <a:latin typeface="Nunito Sans" pitchFamily="2" charset="-52"/>
              </a:rPr>
              <a:t>Гирц</a:t>
            </a:r>
            <a:r>
              <a:rPr lang="ru-RU" sz="2000" b="0" i="0" dirty="0">
                <a:effectLst/>
                <a:latin typeface="Nunito Sans" pitchFamily="2" charset="-52"/>
              </a:rPr>
              <a:t> предлагает антропологию, более близкую к гуманитарным наукам, главная задача которых — не измерять и классифицировать, а интерпретировать</a:t>
            </a:r>
            <a:r>
              <a:rPr lang="ru-RU" b="0" i="0" dirty="0">
                <a:solidFill>
                  <a:srgbClr val="333333"/>
                </a:solidFill>
                <a:effectLst/>
                <a:latin typeface="Nunito Sans" pitchFamily="2" charset="-52"/>
              </a:rPr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25708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4BD549-C7BD-D8EE-0976-BB9C065E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032498"/>
          </a:xfrm>
        </p:spPr>
        <p:txBody>
          <a:bodyPr>
            <a:normAutofit/>
          </a:bodyPr>
          <a:lstStyle/>
          <a:p>
            <a:pPr algn="just"/>
            <a:r>
              <a:rPr lang="ru-RU" sz="3200" b="0" i="0" dirty="0">
                <a:effectLst/>
                <a:latin typeface="Nunito Sans" pitchFamily="2" charset="-52"/>
              </a:rPr>
              <a:t>С конца 1960-х годов дисциплину, развиваемую Клиффордом </a:t>
            </a:r>
            <a:r>
              <a:rPr lang="ru-RU" sz="3200" b="0" i="0" dirty="0" err="1">
                <a:effectLst/>
                <a:latin typeface="Nunito Sans" pitchFamily="2" charset="-52"/>
              </a:rPr>
              <a:t>Гирцем</a:t>
            </a:r>
            <a:r>
              <a:rPr lang="ru-RU" sz="3200" b="0" i="0" dirty="0">
                <a:effectLst/>
                <a:latin typeface="Nunito Sans" pitchFamily="2" charset="-52"/>
              </a:rPr>
              <a:t>, стали называть «символической антропологией». Это не школа, а способ понимания антропологической работы. Концепция символического </a:t>
            </a:r>
            <a:r>
              <a:rPr lang="ru-RU" sz="3200" b="0" i="0" dirty="0" err="1">
                <a:effectLst/>
                <a:latin typeface="Nunito Sans" pitchFamily="2" charset="-52"/>
              </a:rPr>
              <a:t>Гирца</a:t>
            </a:r>
            <a:r>
              <a:rPr lang="ru-RU" sz="3200" b="0" i="0" dirty="0">
                <a:effectLst/>
                <a:latin typeface="Nunito Sans" pitchFamily="2" charset="-52"/>
              </a:rPr>
              <a:t> противоречит другим способам понимания символизма, таким как подходы Маршалла </a:t>
            </a:r>
            <a:r>
              <a:rPr lang="ru-RU" sz="3200" b="0" i="0" dirty="0" err="1">
                <a:effectLst/>
                <a:latin typeface="Nunito Sans" pitchFamily="2" charset="-52"/>
              </a:rPr>
              <a:t>Салинза</a:t>
            </a:r>
            <a:r>
              <a:rPr lang="ru-RU" sz="3200" b="0" i="0" dirty="0">
                <a:effectLst/>
                <a:latin typeface="Nunito Sans" pitchFamily="2" charset="-52"/>
              </a:rPr>
              <a:t>, Виктора Тернера или Мэри Дуглас. Его подход включает в себя несколько вариантов, которые требуют способов интерпретации на разных уровнях.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7090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16518-92FE-C10A-E6EA-1D9A1173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71711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Антропология К. </a:t>
            </a:r>
            <a:r>
              <a:rPr lang="ru-RU" sz="3200" dirty="0" err="1"/>
              <a:t>Гирца</a:t>
            </a:r>
            <a:r>
              <a:rPr lang="ru-RU" sz="3200" dirty="0"/>
              <a:t> способствовала фундаментальному повороту в этой дисциплине, который заключается в </a:t>
            </a:r>
            <a:r>
              <a:rPr lang="ru-RU" sz="3200" dirty="0" err="1"/>
              <a:t>релятивизации</a:t>
            </a:r>
            <a:r>
              <a:rPr lang="ru-RU" sz="3200" dirty="0"/>
              <a:t> собственной точки зрения антрополога и подвергании сомнению его условности и предрассудки как факторы, влияющие на его работу.</a:t>
            </a:r>
            <a:br>
              <a:rPr lang="ru-RU" sz="3200" dirty="0"/>
            </a:br>
            <a:r>
              <a:rPr lang="ru-RU" sz="3200" dirty="0"/>
              <a:t>Как и Леви-Стросс, </a:t>
            </a:r>
            <a:r>
              <a:rPr lang="ru-RU" sz="3200" dirty="0" err="1"/>
              <a:t>Гирц</a:t>
            </a:r>
            <a:r>
              <a:rPr lang="ru-RU" sz="3200" dirty="0"/>
              <a:t> — уникальный и неповторимый творец, а « Интерпретация культур» — одна из главных вех современной антропологии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43968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C7346A-0E3A-47BD-86AF-2DE07D163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675" y="1513840"/>
            <a:ext cx="5011201" cy="3099473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Обложка книги </a:t>
            </a:r>
            <a:r>
              <a:rPr lang="ru-RU" sz="3600" dirty="0" err="1"/>
              <a:t>Клифорда</a:t>
            </a:r>
            <a:r>
              <a:rPr lang="ru-RU" sz="3600" dirty="0"/>
              <a:t> </a:t>
            </a:r>
            <a:r>
              <a:rPr lang="ru-RU" sz="3600" dirty="0" err="1"/>
              <a:t>Гирца</a:t>
            </a:r>
            <a:r>
              <a:rPr lang="ru-RU" sz="3600" dirty="0"/>
              <a:t> «Религия Явы». </a:t>
            </a:r>
            <a:endParaRPr lang="en-US" sz="3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026D853-A90C-4552-8EDA-857C715FE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9676" y="5344160"/>
            <a:ext cx="5011192" cy="822294"/>
          </a:xfrm>
        </p:spPr>
        <p:txBody>
          <a:bodyPr anchor="t"/>
          <a:lstStyle/>
          <a:p>
            <a:pPr algn="l"/>
            <a:r>
              <a:rPr lang="ru-RU" dirty="0"/>
              <a:t>1960 год.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BB845BB-54EF-4514-A998-C04FFDEE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131161" y="1592957"/>
            <a:ext cx="297352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pic>
        <p:nvPicPr>
          <p:cNvPr id="6" name="Рисунок 5" descr="Изображение выглядит как текст, Книжная обложка, плакат, роман&#10;&#10;Автоматически созданное описание">
            <a:extLst>
              <a:ext uri="{FF2B5EF4-FFF2-40B4-BE49-F238E27FC236}">
                <a16:creationId xmlns:a16="http://schemas.microsoft.com/office/drawing/2014/main" id="{27CE6AC4-82BF-25E7-9C2D-EACC3C3397C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2578" r="2576" b="-3"/>
          <a:stretch/>
        </p:blipFill>
        <p:spPr>
          <a:xfrm>
            <a:off x="833540" y="777256"/>
            <a:ext cx="3368679" cy="5242544"/>
          </a:xfrm>
          <a:prstGeom prst="rect">
            <a:avLst/>
          </a:prstGeom>
          <a:noFill/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DCCE557-E097-4F8D-AF45-6407FB7A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25981" y="4687095"/>
            <a:ext cx="270669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582577-A65C-4992-B52C-B2848ECC465B}" type="datetime1">
              <a:rPr lang="en-US" smtClean="0"/>
              <a:pPr>
                <a:spcAft>
                  <a:spcPts val="600"/>
                </a:spcAft>
              </a:pPr>
              <a:t>10/31/2023</a:t>
            </a:fld>
            <a:endParaRPr lang="en-US"/>
          </a:p>
        </p:txBody>
      </p:sp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F81F9278-0E0F-41D5-9B0E-507E77D9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2296" y="6356350"/>
            <a:ext cx="57462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E131995-E962-4131-8504-6B962D7140A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D9241-EFC3-62A4-B138-304978F0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Клиффорд </a:t>
            </a:r>
            <a:r>
              <a:rPr lang="ru-RU" sz="2800" dirty="0" err="1"/>
              <a:t>Гирц</a:t>
            </a:r>
            <a:r>
              <a:rPr lang="ru-RU" sz="2800" dirty="0"/>
              <a:t> написал множество важных трудов в области культурной антропологии и исследований культуры. </a:t>
            </a:r>
            <a:endParaRPr lang="ru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EBE07-9132-0A23-1B9A-C6648E48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Локальное знание: дальневосточные миры» (Local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Essays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Interpretive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это сборник эссе, в которых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обсуждает вопросы интерпретации культурных явлений и влияния культуры на поведение людей.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Центры и окраины: ритуал в истории»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Peripheries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Essays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Macrosociology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в этой книге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рассматривает роли центров и окраин в культурных и социальных системах, а также ритуалов в историческом контексте.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 и порядок в антропологической истории»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Moroccan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Society) - данная работа основана на его полевых исследованиях в Марокко и рассматривает структуру и смысл марокканского общества.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и власть: новая социология знания» (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Power: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Essays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Science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Government) - в этой книге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обсуждает взаимосвязь между знанием и властью, а также роль науки в обществе.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5950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89FD4D-8E0C-1CF4-577A-29B22970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840769"/>
          </a:xfrm>
        </p:spPr>
        <p:txBody>
          <a:bodyPr>
            <a:normAutofit fontScale="90000"/>
          </a:bodyPr>
          <a:lstStyle/>
          <a:p>
            <a:r>
              <a:rPr lang="ru-RU" dirty="0"/>
              <a:t>Эти работы представляют собой лишь малую часть исследований и публикаций Клиффорда </a:t>
            </a:r>
            <a:r>
              <a:rPr lang="ru-RU" dirty="0" err="1"/>
              <a:t>Гирца</a:t>
            </a:r>
            <a:r>
              <a:rPr lang="ru-RU" dirty="0"/>
              <a:t>. Его труды оказали значительное влияние на антропологию и гуманитарные науки, а его метод интерпретации культуры остается важным для исследования различных аспектов культурных явлений.</a:t>
            </a:r>
            <a:br>
              <a:rPr lang="ru-RU" dirty="0"/>
            </a:br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5427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C8540E-4493-4749-B3E3-E7D7528F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4D6E9E-3E1D-BE17-D2FC-B6C46D02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культур / Пер. с англ. О. В. Барсукова, А. А. Борзунов, Г. М. Дашевский, Е. М. Лазарева, В. Г. Николаев;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послесл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 Л. Елфимов; науч. ред. А. Л. Елфимов, А. В.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Матешук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Российская политическая энциклопедия (РОССПЭН), 2004.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Глубокая игра: Заметки о петушиных боях у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балийцев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Ад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Маргинем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Пресс, 2017. 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Постфактум: две страны, четыре десятилетия, один антрополог / пер. с англ. А. М. Корбут. — М.: Новое литературное обозрение, 2020.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Елфимов А. Л. Клиффорд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Интерпретация культур // Этнографическое обозрение. 1992. № 3.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Елфимов А. Л. Клиффорд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Гирц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эволюция антропологических взглядов, 1950-е −1980-е гг.: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… канд. ист. наук : 07.00.07. - Москва, 2006. 190 с.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0704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5DCE-B515-EB92-6906-1EEA0D3F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самоконтроля: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DFDBB-CE38-F7B3-CAD3-383038C3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Какие ключевые идеи и методологические подходы Клиффорда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внесли в антропологию и культурные исследования?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Какой метод интерпретации культуры был представлен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Гирцем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его работе "Толкование культур", и как он влиял на современную антропологию?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Какие роли символики и контекста играют в понимании культурных явлений, согласно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Гирцу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Какие темы и аспекты культуры и общества исследовал Клиффорд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своих работах, и какие выводы он сделал в этих исследованиях?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Какие были важные полевые исследования, проведенные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Гирцем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как он6.и способствовали его теоретическим размышлениям?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7.Какие были ключевые работы и публикации Клиффорда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какие вопросы они затрагивали?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Какое значение имеют исследования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Гирца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современной антропологии и гуманитарных наук в целом?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3556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95646-F32E-0A3C-67CC-45418564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Clifford Geertz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DBEED7-5A03-DAF0-8F85-0C73FCC736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04" b="171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7E19DAF-2D84-69C1-D279-634CDB95C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Тема 9.</a:t>
            </a:r>
          </a:p>
          <a:p>
            <a:endParaRPr lang="ru-RU" sz="2800" dirty="0"/>
          </a:p>
          <a:p>
            <a:r>
              <a:rPr lang="ru-RU" sz="2800" dirty="0"/>
              <a:t>Клиффорд Джеймс </a:t>
            </a:r>
            <a:r>
              <a:rPr lang="ru-RU" sz="2800" dirty="0" err="1"/>
              <a:t>Гирц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28763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F6090B-B3A2-3870-537F-35FC6D52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209479"/>
          </a:xfrm>
        </p:spPr>
        <p:txBody>
          <a:bodyPr>
            <a:norm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Клиффорд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(1926-2006)  был известным американским антропологом и одним из важнейших фигур в области культурной антропологии. Его работы и исследования оказали значительное влияние на антропологию, гуманитарные науки и социальные науки в целом.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Клиффорд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Гирц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родился 23 августа 1926 года в Сан-Франциско, Калифорния. Он учился в Гарварде и получил степень доктора философии в области антропологии в Принстоне.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78990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72B7-D5A3-B53E-EFA8-05038D4D2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27466"/>
          </a:xfrm>
        </p:spPr>
        <p:txBody>
          <a:bodyPr/>
          <a:lstStyle/>
          <a:p>
            <a:r>
              <a:rPr lang="ru-RU" dirty="0"/>
              <a:t>Он служил в ВМС США во время Второй мировой войны с 1943 по 1945 год. </a:t>
            </a:r>
            <a:r>
              <a:rPr lang="ru-RU" dirty="0" err="1"/>
              <a:t>Гирц</a:t>
            </a:r>
            <a:r>
              <a:rPr lang="ru-RU" dirty="0"/>
              <a:t> получил степень бакалавра философии в Антиохийском колледже в </a:t>
            </a:r>
            <a:r>
              <a:rPr lang="ru-RU" dirty="0" err="1"/>
              <a:t>Йеллоу</a:t>
            </a:r>
            <a:r>
              <a:rPr lang="ru-RU" dirty="0"/>
              <a:t>-Спрингс , штат Огайо , в 1950 году и степень доктора </a:t>
            </a:r>
            <a:r>
              <a:rPr lang="ru-RU"/>
              <a:t>философии, степень </a:t>
            </a:r>
            <a:r>
              <a:rPr lang="ru-RU" dirty="0"/>
              <a:t>бакалавра антропологии Гарвардского университета в 1956 году.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8425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DA6D6-C9DF-92F3-B3E8-A5033DCD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63"/>
            <a:ext cx="10515600" cy="5268473"/>
          </a:xfrm>
        </p:spPr>
        <p:txBody>
          <a:bodyPr>
            <a:normAutofit/>
          </a:bodyPr>
          <a:lstStyle/>
          <a:p>
            <a:pPr algn="just"/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Во время учебы в Гарвардском университете он учился на факультете социальных отношений по междисциплинарной программе под руководством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Талкотта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Парсонса.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Гирц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работал с Парсонсом, а также с Клайдом 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Клакхоном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получил образование антрополога.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Гирц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 свою первую долгосрочную полевые исследования вместе со своей женой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Хилдред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острове Ява, Индонезия. Проект финансировался фондом Форда  и  Массачусетским технологическим институтом. Он также в течение двух с половиной лет изучал религиозную жизнь небольшого провинциального городка, живя в семье железнодорожника</a:t>
            </a:r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E184C-71D1-B96E-37D2-63C2489A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4988253"/>
          </a:xfrm>
        </p:spPr>
        <p:txBody>
          <a:bodyPr>
            <a:noAutofit/>
          </a:bodyPr>
          <a:lstStyle/>
          <a:p>
            <a:r>
              <a:rPr lang="ru-RU" sz="2800" dirty="0"/>
              <a:t>После завершения своей диссертации </a:t>
            </a:r>
            <a:r>
              <a:rPr lang="ru-RU" sz="2800" dirty="0" err="1"/>
              <a:t>Гирц</a:t>
            </a:r>
            <a:r>
              <a:rPr lang="ru-RU" sz="2800" dirty="0"/>
              <a:t> вернулся в Индонезию, на Бали и Суматру, после чего в 1956 году он получил докторскую степень, защитив диссертацию под названием «Религия в </a:t>
            </a:r>
            <a:r>
              <a:rPr lang="ru-RU" sz="2800" dirty="0" err="1"/>
              <a:t>Моджокуто</a:t>
            </a:r>
            <a:r>
              <a:rPr lang="ru-RU" sz="2800" dirty="0"/>
              <a:t> : исследование ритуальных верований в сложном обществе».</a:t>
            </a:r>
            <a:br>
              <a:rPr lang="ru-RU" sz="2800" dirty="0"/>
            </a:br>
            <a:r>
              <a:rPr lang="ru-RU" sz="2800" dirty="0"/>
              <a:t>За свою жизнь </a:t>
            </a:r>
            <a:r>
              <a:rPr lang="ru-RU" sz="2800" dirty="0" err="1"/>
              <a:t>Гирц</a:t>
            </a:r>
            <a:r>
              <a:rPr lang="ru-RU" sz="2800" dirty="0"/>
              <a:t> получил почетные докторские степени примерно в пятнадцати колледжах и университетах, включая Гарвард, Кембридж и Чикагский университет ; а также такие награды, как Премия Ассоциации азиатских исследований (AAS) 1987 года за выдающийся вклад в азиатские исследования. Он был членом Американской академии искусств и наук , Американского философского общества и Национальной академии наук США.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268779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177C8-5BE1-A741-DCAE-6EB40CE5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27466"/>
          </a:xfrm>
        </p:spPr>
        <p:txBody>
          <a:bodyPr/>
          <a:lstStyle/>
          <a:p>
            <a:r>
              <a:rPr lang="ru-RU" dirty="0"/>
              <a:t>Метод интерпретации: </a:t>
            </a:r>
            <a:r>
              <a:rPr lang="ru-RU" dirty="0" err="1"/>
              <a:t>Гирц</a:t>
            </a:r>
            <a:r>
              <a:rPr lang="ru-RU" dirty="0"/>
              <a:t> стал известным благодаря своему методу интерпретации культуры, который подразумевает глубокое понимание культурных явлений через описание, анализ и интерпретацию символических значений и систем в рамках конкретных культур.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8084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616B41-B8E2-61DB-9188-4D78F27FAC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70" b="191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BC0ABBC-2E71-2634-EF4C-14C0C4766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838200"/>
            <a:ext cx="3696652" cy="503078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	Одной из наиболее известных работ </a:t>
            </a:r>
            <a:r>
              <a:rPr lang="ru-RU" sz="2400" dirty="0" err="1"/>
              <a:t>Гирца</a:t>
            </a:r>
            <a:r>
              <a:rPr lang="ru-RU" sz="2400" dirty="0"/>
              <a:t> является книга "Толкование культур: избранные эссе" ("The </a:t>
            </a:r>
            <a:r>
              <a:rPr lang="ru-RU" sz="2400" dirty="0" err="1"/>
              <a:t>Interpretation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Cultures</a:t>
            </a:r>
            <a:r>
              <a:rPr lang="ru-RU" sz="2400" dirty="0"/>
              <a:t>"), опубликованная в 1973 году. 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63766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FE4D5F0-44DA-6189-F3E9-BF353168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3970614"/>
          </a:xfrm>
        </p:spPr>
        <p:txBody>
          <a:bodyPr>
            <a:normAutofit fontScale="90000"/>
          </a:bodyPr>
          <a:lstStyle/>
          <a:p>
            <a:r>
              <a:rPr lang="ru-RU" dirty="0"/>
              <a:t>В этой книге он представил свой метод интерпретации и обсудил важность контекста и символики в понимании культурных явлений.</a:t>
            </a:r>
            <a:br>
              <a:rPr lang="ru-RU" dirty="0"/>
            </a:br>
            <a:r>
              <a:rPr lang="ru-RU" dirty="0"/>
              <a:t>Работы Клиффорда </a:t>
            </a:r>
            <a:r>
              <a:rPr lang="ru-RU" dirty="0" err="1"/>
              <a:t>Гирца</a:t>
            </a:r>
            <a:r>
              <a:rPr lang="ru-RU" dirty="0"/>
              <a:t> оказали влияние на многих антропологов и ученых в различных областях. Его метод интерпретации стал важным инструментом для анализа и понимания культурных явлений.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90329081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1156</Words>
  <Application>Microsoft Office PowerPoint</Application>
  <PresentationFormat>Широкоэкранный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Felix Titling</vt:lpstr>
      <vt:lpstr>Goudy Old Style</vt:lpstr>
      <vt:lpstr>Nunito Sans</vt:lpstr>
      <vt:lpstr>Times New Roman</vt:lpstr>
      <vt:lpstr>ArchwayVTI</vt:lpstr>
      <vt:lpstr>КазНУ им. аль Фараби исторический факультет кафедра истории Казахстана</vt:lpstr>
      <vt:lpstr>Clifford Geertz</vt:lpstr>
      <vt:lpstr>Клиффорд Гирц  (1926-2006)  был известным американским антропологом и одним из важнейших фигур в области культурной антропологии. Его работы и исследования оказали значительное влияние на антропологию, гуманитарные науки и социальные науки в целом.  Клиффорд Гирц родился 23 августа 1926 года в Сан-Франциско, Калифорния. Он учился в Гарварде и получил степень доктора философии в области антропологии в Принстоне. </vt:lpstr>
      <vt:lpstr>Он служил в ВМС США во время Второй мировой войны с 1943 по 1945 год. Гирц получил степень бакалавра философии в Антиохийском колледже в Йеллоу-Спрингс , штат Огайо , в 1950 году и степень доктора философии, степень бакалавра антропологии Гарвардского университета в 1956 году.</vt:lpstr>
      <vt:lpstr> Во время учебы в Гарвардском университете он учился на факультете социальных отношений по междисциплинарной программе под руководством Талкотта Парсонса. Гирц работал с Парсонсом, а также с Клайдом Клакхоном и получил образование антрополога. Гирц провел свою первую долгосрочную полевые исследования вместе со своей женой Хилдред на острове Ява, Индонезия. Проект финансировался фондом Форда  и  Массачусетским технологическим институтом. Он также в течение двух с половиной лет изучал религиозную жизнь небольшого провинциального городка, живя в семье железнодорожника</vt:lpstr>
      <vt:lpstr>После завершения своей диссертации Гирц вернулся в Индонезию, на Бали и Суматру, после чего в 1956 году он получил докторскую степень, защитив диссертацию под названием «Религия в Моджокуто : исследование ритуальных верований в сложном обществе». За свою жизнь Гирц получил почетные докторские степени примерно в пятнадцати колледжах и университетах, включая Гарвард, Кембридж и Чикагский университет ; а также такие награды, как Премия Ассоциации азиатских исследований (AAS) 1987 года за выдающийся вклад в азиатские исследования. Он был членом Американской академии искусств и наук , Американского философского общества и Национальной академии наук США.</vt:lpstr>
      <vt:lpstr>Метод интерпретации: Гирц стал известным благодаря своему методу интерпретации культуры, который подразумевает глубокое понимание культурных явлений через описание, анализ и интерпретацию символических значений и систем в рамках конкретных культур.</vt:lpstr>
      <vt:lpstr>Презентация PowerPoint</vt:lpstr>
      <vt:lpstr>В этой книге он представил свой метод интерпретации и обсудил важность контекста и символики в понимании культурных явлений. Работы Клиффорда Гирца оказали влияние на многих антропологов и ученых в различных областях. Его метод интерпретации стал важным инструментом для анализа и понимания культурных явлений.</vt:lpstr>
      <vt:lpstr>Презентация PowerPoint</vt:lpstr>
      <vt:lpstr>С конца 1960-х годов дисциплину, развиваемую Клиффордом Гирцем, стали называть «символической антропологией». Это не школа, а способ понимания антропологической работы. Концепция символического Гирца противоречит другим способам понимания символизма, таким как подходы Маршалла Салинза, Виктора Тернера или Мэри Дуглас. Его подход включает в себя несколько вариантов, которые требуют способов интерпретации на разных уровнях.</vt:lpstr>
      <vt:lpstr>Антропология К. Гирца способствовала фундаментальному повороту в этой дисциплине, который заключается в релятивизации собственной точки зрения антрополога и подвергании сомнению его условности и предрассудки как факторы, влияющие на его работу. Как и Леви-Стросс, Гирц — уникальный и неповторимый творец, а « Интерпретация культур» — одна из главных вех современной антропологии</vt:lpstr>
      <vt:lpstr>Обложка книги Клифорда Гирца «Религия Явы». </vt:lpstr>
      <vt:lpstr>Клиффорд Гирц написал множество важных трудов в области культурной антропологии и исследований культуры. </vt:lpstr>
      <vt:lpstr>Эти работы представляют собой лишь малую часть исследований и публикаций Клиффорда Гирца. Его труды оказали значительное влияние на антропологию и гуманитарные науки, а его метод интерпретации культуры остается важным для исследования различных аспектов культурных явлений.  </vt:lpstr>
      <vt:lpstr>Литература:</vt:lpstr>
      <vt:lpstr>Вопросы для самоконтроля: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КазНУ им. аль Фараби исторический факультет кафедра истории Казахстана</dc:title>
  <dc:creator>Удербаева Сауле</dc:creator>
  <cp:lastModifiedBy>Удербаева Сауле</cp:lastModifiedBy>
  <cp:revision>5</cp:revision>
  <dcterms:created xsi:type="dcterms:W3CDTF">2023-10-31T02:40:50Z</dcterms:created>
  <dcterms:modified xsi:type="dcterms:W3CDTF">2023-10-31T16:12:58Z</dcterms:modified>
</cp:coreProperties>
</file>